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0" autoAdjust="0"/>
    <p:restoredTop sz="94660"/>
  </p:normalViewPr>
  <p:slideViewPr>
    <p:cSldViewPr snapToGrid="0">
      <p:cViewPr varScale="1">
        <p:scale>
          <a:sx n="39" d="100"/>
          <a:sy n="39" d="100"/>
        </p:scale>
        <p:origin x="8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969B5-A421-45FF-8F98-82FE0536483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5F625-2CD2-4EEF-9E81-0A9B1FDC4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some of the characteristics that we will exploit in order to put the guidelines in place.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5F625-2CD2-4EEF-9E81-0A9B1FDC4C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76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are some of the problems that will be addressed by the guidelines that we put </a:t>
            </a:r>
            <a:r>
              <a:rPr lang="en-US" baseline="0" smtClean="0"/>
              <a:t>in place.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5F625-2CD2-4EEF-9E81-0A9B1FDC4C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81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7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3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05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99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2903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58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37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0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8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2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95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7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18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7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88DFB-4DC3-4942-8414-F3AD1A07F14E}" type="datetimeFigureOut">
              <a:rPr lang="en-US" smtClean="0"/>
              <a:t>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EFE819-2AF6-48C2-A82D-2AFB8BF7F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30029495_Political_Values_And_Political_Activity_Of_University_Studen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heedadvocate.org/need-know-5-ideologies-educational-philosophy/" TargetMode="External"/><Relationship Id="rId4" Type="http://schemas.openxmlformats.org/officeDocument/2006/relationships/hyperlink" Target="https://www.occc.edu/support/characteristics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GUIDELINES TO HELP THE UNIVERSITY IN ENVIRONMENTAL RESTORATION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522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CHARACTERISTICS OF UNIVERSITY STUDENTS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9602788" cy="4539049"/>
          </a:xfrm>
        </p:spPr>
        <p:txBody>
          <a:bodyPr>
            <a:normAutofit fontScale="92500" lnSpcReduction="20000"/>
          </a:bodyPr>
          <a:lstStyle/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Most of the university students are politically active.</a:t>
            </a:r>
            <a:r>
              <a:rPr lang="en-US" sz="3200" dirty="0" smtClean="0">
                <a:hlinkClick r:id="rId3"/>
              </a:rPr>
              <a:t>https://www.researchgate.net/publication/330029495_Political_Values_And_Political_Activity_Of_University_Students</a:t>
            </a:r>
            <a:endParaRPr lang="en-US" sz="3200" dirty="0" smtClean="0"/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Most people in universities accept responsibility.</a:t>
            </a:r>
            <a:r>
              <a:rPr lang="en-US" sz="3200" dirty="0" smtClean="0">
                <a:hlinkClick r:id="rId4"/>
              </a:rPr>
              <a:t>https://www.occc.edu/support/characteristics.html</a:t>
            </a:r>
            <a:endParaRPr lang="en-US" sz="3200" dirty="0" smtClean="0"/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They love to enjoy the greatest possible individual </a:t>
            </a:r>
            <a:r>
              <a:rPr lang="en-US" sz="3200" dirty="0" err="1" smtClean="0"/>
              <a:t>freedom.</a:t>
            </a:r>
            <a:r>
              <a:rPr lang="en-US" sz="3200" dirty="0" err="1" smtClean="0">
                <a:hlinkClick r:id="rId5"/>
              </a:rPr>
              <a:t>https</a:t>
            </a:r>
            <a:r>
              <a:rPr lang="en-US" sz="3200" dirty="0" smtClean="0">
                <a:hlinkClick r:id="rId5"/>
              </a:rPr>
              <a:t>://www.theedadvocate.org/need-know-5-ideologies-educational-philosophy/</a:t>
            </a:r>
            <a:endParaRPr lang="en-US" sz="3200" dirty="0" smtClean="0"/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7208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TO BE ADDRESSED BY THE GUIDELINES.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Littering of the environment.</a:t>
            </a:r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Polluting the oceans with plastics.</a:t>
            </a:r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Air pollution.</a:t>
            </a:r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Climate change.</a:t>
            </a:r>
          </a:p>
          <a:p>
            <a:pPr>
              <a:buClrTx/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Deforestation.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320437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109</Words>
  <Application>Microsoft Office PowerPoint</Application>
  <PresentationFormat>Widescreen</PresentationFormat>
  <Paragraphs>15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Wisp</vt:lpstr>
      <vt:lpstr>GUIDELINES TO HELP THE UNIVERSITY IN ENVIRONMENTAL RESTORATION</vt:lpstr>
      <vt:lpstr>CHARACTERISTICS OF UNIVERSITY STUDENTS</vt:lpstr>
      <vt:lpstr>PROBLEMS TO BE ADDRESSED BY THE GUIDELINES.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Djoudlin Germinal</dc:creator>
  <cp:lastModifiedBy>Djoudlin Germinal</cp:lastModifiedBy>
  <cp:revision>9</cp:revision>
  <dcterms:created xsi:type="dcterms:W3CDTF">2021-04-09T18:04:02Z</dcterms:created>
  <dcterms:modified xsi:type="dcterms:W3CDTF">2021-04-10T08:27:41Z</dcterms:modified>
</cp:coreProperties>
</file>